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76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82616" autoAdjust="0"/>
  </p:normalViewPr>
  <p:slideViewPr>
    <p:cSldViewPr>
      <p:cViewPr varScale="1">
        <p:scale>
          <a:sx n="89" d="100"/>
          <a:sy n="89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34006-30EB-4A9F-B15E-D58368F204CA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CB10A-B56B-4408-937B-5CA8211C6F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0387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how to install </a:t>
            </a:r>
            <a:r>
              <a:rPr lang="en-US" dirty="0" err="1" smtClean="0"/>
              <a:t>statcounter</a:t>
            </a:r>
            <a:r>
              <a:rPr lang="en-US" baseline="0" dirty="0" smtClean="0"/>
              <a:t> and webmaster info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D7418-4E54-479D-9507-705A3833149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RCEL Mini-course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RCEL Mini-course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11/20/2010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RCEL Mini-course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Netfirms</a:t>
            </a:r>
            <a:r>
              <a:rPr lang="en-US" dirty="0" smtClean="0"/>
              <a:t>, Google Sites, Apps demo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Sites</a:t>
            </a:r>
          </a:p>
          <a:p>
            <a:r>
              <a:rPr lang="en-US" dirty="0" err="1" smtClean="0"/>
              <a:t>Netfirms</a:t>
            </a:r>
            <a:endParaRPr lang="en-US" dirty="0" smtClean="0"/>
          </a:p>
          <a:p>
            <a:r>
              <a:rPr lang="en-US" dirty="0" smtClean="0"/>
              <a:t>Google Page </a:t>
            </a:r>
            <a:r>
              <a:rPr lang="en-US" dirty="0" smtClean="0"/>
              <a:t>Speed</a:t>
            </a:r>
            <a:endParaRPr lang="en-US" dirty="0" smtClean="0"/>
          </a:p>
          <a:p>
            <a:r>
              <a:rPr lang="en-US" dirty="0" smtClean="0"/>
              <a:t>Google Webmaster </a:t>
            </a:r>
            <a:r>
              <a:rPr lang="en-US" dirty="0" smtClean="0"/>
              <a:t>Tools</a:t>
            </a:r>
            <a:endParaRPr lang="en-US" dirty="0" smtClean="0"/>
          </a:p>
          <a:p>
            <a:r>
              <a:rPr lang="en-US" dirty="0" err="1" smtClean="0"/>
              <a:t>StatCounter</a:t>
            </a:r>
            <a:endParaRPr lang="en-US" dirty="0" smtClean="0"/>
          </a:p>
          <a:p>
            <a:r>
              <a:rPr lang="en-US" dirty="0" smtClean="0"/>
              <a:t>Apps (if time allows)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668</TotalTime>
  <Words>33</Words>
  <Application>Microsoft Office PowerPoint</Application>
  <PresentationFormat>On-screen Show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Netfirms, Google Sites, Apps demo</vt:lpstr>
      <vt:lpstr>Demos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Dane Powell</dc:creator>
  <cp:lastModifiedBy>Dane Powell</cp:lastModifiedBy>
  <cp:revision>60</cp:revision>
  <dcterms:created xsi:type="dcterms:W3CDTF">2006-08-16T00:00:00Z</dcterms:created>
  <dcterms:modified xsi:type="dcterms:W3CDTF">2010-11-19T16:01:07Z</dcterms:modified>
</cp:coreProperties>
</file>